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200"/>
    <a:srgbClr val="000000"/>
    <a:srgbClr val="FFFFFF"/>
    <a:srgbClr val="00C800"/>
    <a:srgbClr val="75FF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4660"/>
  </p:normalViewPr>
  <p:slideViewPr>
    <p:cSldViewPr>
      <p:cViewPr>
        <p:scale>
          <a:sx n="100" d="100"/>
          <a:sy n="100" d="100"/>
        </p:scale>
        <p:origin x="-600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547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634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7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7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6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0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7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2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34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09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ABAA-8908-45B1-992B-D3E3330082FD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20A92-3F1C-4C05-B311-857D84FC0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6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35169"/>
            <a:ext cx="9144000" cy="6893169"/>
            <a:chOff x="0" y="-35169"/>
            <a:chExt cx="9144000" cy="689316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" r="12409" b="14383"/>
            <a:stretch/>
          </p:blipFill>
          <p:spPr>
            <a:xfrm>
              <a:off x="0" y="-35169"/>
              <a:ext cx="9144000" cy="6893169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65112" y="1066800"/>
              <a:ext cx="7901038" cy="167640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319" y="3359292"/>
            <a:ext cx="2157363" cy="260652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21481" y="1520279"/>
            <a:ext cx="79010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Missoula County Public Schools</a:t>
            </a:r>
            <a:endParaRPr lang="en-US" sz="44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93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712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708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94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920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322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917487"/>
          </a:xfrm>
          <a:prstGeom prst="rect">
            <a:avLst/>
          </a:prstGeom>
          <a:gradFill>
            <a:gsLst>
              <a:gs pos="0">
                <a:srgbClr val="009200"/>
              </a:gs>
              <a:gs pos="75000">
                <a:srgbClr val="75FF75">
                  <a:alpha val="66667"/>
                </a:srgb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01" b="13089"/>
          <a:stretch/>
        </p:blipFill>
        <p:spPr>
          <a:xfrm>
            <a:off x="381001" y="307444"/>
            <a:ext cx="8763000" cy="66100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7444"/>
            <a:ext cx="961925" cy="116219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91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4</Words>
  <Application>Microsoft Office PowerPoint</Application>
  <PresentationFormat>On-screen Show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Information Systems Center</dc:creator>
  <cp:lastModifiedBy>Information Systems Center</cp:lastModifiedBy>
  <cp:revision>7</cp:revision>
  <dcterms:created xsi:type="dcterms:W3CDTF">2015-01-27T18:20:16Z</dcterms:created>
  <dcterms:modified xsi:type="dcterms:W3CDTF">2015-03-26T22:00:13Z</dcterms:modified>
</cp:coreProperties>
</file>